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32"/>
    <p:restoredTop sz="93604"/>
  </p:normalViewPr>
  <p:slideViewPr>
    <p:cSldViewPr snapToGrid="0" snapToObjects="1">
      <p:cViewPr varScale="1">
        <p:scale>
          <a:sx n="137" d="100"/>
          <a:sy n="137" d="100"/>
        </p:scale>
        <p:origin x="224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065F6-AC28-F640-B145-7DA2A5649663}" type="datetimeFigureOut">
              <a:rPr lang="en-US" smtClean="0"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BCE58-4392-A64A-8F49-CF83B0994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1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552" y="1461459"/>
            <a:ext cx="5687192" cy="23551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35" y="5074920"/>
            <a:ext cx="944535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1235" y="5907023"/>
            <a:ext cx="944535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119259"/>
            <a:ext cx="1672424" cy="692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" y="6055761"/>
            <a:ext cx="12192000" cy="80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5989762"/>
            <a:ext cx="12192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119259"/>
            <a:ext cx="1672424" cy="6925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28916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835883" y="6436396"/>
            <a:ext cx="1165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0467" y="642156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119259"/>
            <a:ext cx="1672424" cy="6925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055761"/>
            <a:ext cx="12192000" cy="8022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5989762"/>
            <a:ext cx="12192001" cy="659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35883" y="6436396"/>
            <a:ext cx="1165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70467" y="642156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2" y="6119259"/>
            <a:ext cx="1672424" cy="692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8543" y="4633354"/>
            <a:ext cx="10058400" cy="709714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PREPARED BY UNM-Taos multimedia services</a:t>
            </a: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A6B13-16B8-4E43-94B0-AFDB053E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Updating Directory.unm.edu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87FD-FC84-DD42-8AF1-BE241072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Demographic Self Service</a:t>
            </a: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38765-EFA5-244C-BBF6-9F6F12739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820237"/>
            <a:ext cx="6798082" cy="521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91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A6B13-16B8-4E43-94B0-AFDB053E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Updating Directory.unm.edu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87FD-FC84-DD42-8AF1-BE241072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Demographic Self Service</a:t>
            </a: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74398-A1F0-6B48-BC10-8275AFE0E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058169"/>
            <a:ext cx="6798082" cy="474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8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D197-B38A-8846-9488-D0BCBB4CD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Updating Taos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642D4-D791-8C48-9A0F-028719348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8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97280" y="758952"/>
            <a:ext cx="10058400" cy="3566160"/>
          </a:xfrm>
        </p:spPr>
        <p:txBody>
          <a:bodyPr/>
          <a:lstStyle/>
          <a:p>
            <a:r>
              <a:rPr lang="en-US" dirty="0"/>
              <a:t>UNM-Taos Directory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27250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800" dirty="0"/>
              <a:t>The 2 directories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/>
              <a:t>Using the 2 directories</a:t>
            </a:r>
          </a:p>
          <a:p>
            <a:pPr>
              <a:buFont typeface="Wingdings" pitchFamily="2" charset="2"/>
              <a:buChar char="§"/>
            </a:pPr>
            <a:r>
              <a:rPr lang="en-US" sz="4800" dirty="0"/>
              <a:t>Updating the 2 directories</a:t>
            </a:r>
          </a:p>
        </p:txBody>
      </p:sp>
    </p:spTree>
    <p:extLst>
      <p:ext uri="{BB962C8B-B14F-4D97-AF65-F5344CB8AC3E}">
        <p14:creationId xmlns:p14="http://schemas.microsoft.com/office/powerpoint/2010/main" val="135628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EA13-CE10-3D44-8312-F68F07B9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Directories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2014-B645-4540-8CD2-3BE9B325E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/>
              <a:t>DirecTory.unm.edu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6402189-F833-7744-9B6F-6A7D591FA9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2693972"/>
            <a:ext cx="4938712" cy="315598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BC34A-B7F2-3544-9468-0E883FFC4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Taos.unm.edu</a:t>
            </a:r>
            <a:r>
              <a:rPr lang="en-US" dirty="0"/>
              <a:t>/directory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A346C8-BF5C-3646-B8A6-B8A4ABA97DF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76387" y="2582863"/>
            <a:ext cx="4220826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52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2EA13-CE10-3D44-8312-F68F07B9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Using the 2 Directories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2014-B645-4540-8CD2-3BE9B325E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 err="1"/>
              <a:t>DirecTory.unm.edu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BC34A-B7F2-3544-9468-0E883FFC4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Taos.unm.edu</a:t>
            </a:r>
            <a:r>
              <a:rPr lang="en-US" dirty="0"/>
              <a:t>/directory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841E7D4-B057-4044-BF02-236122D615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6963" y="3873335"/>
            <a:ext cx="4938712" cy="79725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A527E03-E093-2A46-9C1A-4D03BC8C003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18238" y="3844851"/>
            <a:ext cx="4937125" cy="85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6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A6B13-16B8-4E43-94B0-AFDB053E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Updating Directory.unm.edu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87FD-FC84-DD42-8AF1-BE241072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Demographic Self Service</a:t>
            </a: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C71D1-C972-7F40-917A-CA9093720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882437"/>
            <a:ext cx="6798082" cy="3093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8772E7-E55C-844C-ACA6-8DE056DB2D8C}"/>
              </a:ext>
            </a:extLst>
          </p:cNvPr>
          <p:cNvSpPr txBox="1"/>
          <p:nvPr/>
        </p:nvSpPr>
        <p:spPr>
          <a:xfrm>
            <a:off x="5378420" y="636937"/>
            <a:ext cx="5424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accent1"/>
                </a:solidFill>
              </a:rPr>
              <a:t>dssmain.unm.edu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743F43-4FB9-8347-89D7-3B81F53D9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98" y="3600004"/>
            <a:ext cx="3027080" cy="34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14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A6B13-16B8-4E43-94B0-AFDB053E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Updating Directory.unm.edu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87FD-FC84-DD42-8AF1-BE241072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Demographic Self Service</a:t>
            </a: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217CD-ED53-A544-9F8C-6BC1D53F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517040"/>
            <a:ext cx="6798082" cy="382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49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A6B13-16B8-4E43-94B0-AFDB053E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Updating Directory.unm.edu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87FD-FC84-DD42-8AF1-BE241072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Demographic Self Service</a:t>
            </a: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2E316-2D8B-0147-A9E7-3026EF60D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777748"/>
            <a:ext cx="6798082" cy="530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44CC594A-A820-450F-B363-C19201FCF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FAB3DA-E9ED-4574-ABCC-378BC0FF1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A6B13-16B8-4E43-94B0-AFDB053E6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2500" b="1">
                <a:solidFill>
                  <a:srgbClr val="FFFFFF"/>
                </a:solidFill>
              </a:rPr>
              <a:t>Updating Directory.unm.edu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A87FD-FC84-DD42-8AF1-BE241072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653800"/>
            <a:ext cx="3084844" cy="3335519"/>
          </a:xfrm>
        </p:spPr>
        <p:txBody>
          <a:bodyPr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Demographic Self Service</a:t>
            </a:r>
          </a:p>
          <a:p>
            <a:endParaRPr lang="en-US" sz="1500">
              <a:solidFill>
                <a:srgbClr val="FFFFFF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B8D6B0-55D6-48DC-86D8-FD95D5F11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8AAC5-9F34-0A43-A95E-DC55DF54A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017" y="1143145"/>
            <a:ext cx="6798082" cy="45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010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rgbClr val="FFFFFF"/>
      </a:lt1>
      <a:dk2>
        <a:srgbClr val="63666A"/>
      </a:dk2>
      <a:lt2>
        <a:srgbClr val="A7A8AA"/>
      </a:lt2>
      <a:accent1>
        <a:srgbClr val="BA0C2F"/>
      </a:accent1>
      <a:accent2>
        <a:srgbClr val="BA0C2F"/>
      </a:accent2>
      <a:accent3>
        <a:srgbClr val="008A86"/>
      </a:accent3>
      <a:accent4>
        <a:srgbClr val="ED8B00"/>
      </a:accent4>
      <a:accent5>
        <a:srgbClr val="A8AA19"/>
      </a:accent5>
      <a:accent6>
        <a:srgbClr val="C05131"/>
      </a:accent6>
      <a:hlink>
        <a:srgbClr val="008A86"/>
      </a:hlink>
      <a:folHlink>
        <a:srgbClr val="BA0C2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</TotalTime>
  <Words>112</Words>
  <Application>Microsoft Macintosh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Retrospect</vt:lpstr>
      <vt:lpstr>PowerPoint Presentation</vt:lpstr>
      <vt:lpstr>UNM-Taos Directory</vt:lpstr>
      <vt:lpstr>Overview</vt:lpstr>
      <vt:lpstr>2 Directories</vt:lpstr>
      <vt:lpstr>Using the 2 Directories</vt:lpstr>
      <vt:lpstr>Updating Directory.unm.edu</vt:lpstr>
      <vt:lpstr>Updating Directory.unm.edu</vt:lpstr>
      <vt:lpstr>Updating Directory.unm.edu</vt:lpstr>
      <vt:lpstr>Updating Directory.unm.edu</vt:lpstr>
      <vt:lpstr>Updating Directory.unm.edu</vt:lpstr>
      <vt:lpstr>Updating Directory.unm.edu</vt:lpstr>
      <vt:lpstr>Updating Taos Directory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Ethan Gregory Rule</dc:creator>
  <cp:lastModifiedBy>Enrico Trujillo</cp:lastModifiedBy>
  <cp:revision>18</cp:revision>
  <dcterms:created xsi:type="dcterms:W3CDTF">2017-06-25T02:05:31Z</dcterms:created>
  <dcterms:modified xsi:type="dcterms:W3CDTF">2018-10-17T15:25:58Z</dcterms:modified>
</cp:coreProperties>
</file>